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3992860" cy="8999855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2" userDrawn="1">
          <p15:clr>
            <a:srgbClr val="A4A3A4"/>
          </p15:clr>
        </p15:guide>
        <p15:guide id="2" pos="44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792"/>
        <p:guide pos="442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11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75970" y="1200019"/>
            <a:ext cx="11247418" cy="337328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87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75970" y="4672516"/>
            <a:ext cx="11247418" cy="193231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3150" spc="200"/>
            </a:lvl1pPr>
            <a:lvl2pPr marL="600075" indent="0" algn="ctr">
              <a:buNone/>
              <a:defRPr sz="2625"/>
            </a:lvl2pPr>
            <a:lvl3pPr marL="1200150" indent="0" algn="ctr">
              <a:buNone/>
              <a:defRPr sz="2360"/>
            </a:lvl3pPr>
            <a:lvl4pPr marL="1800225" indent="0" algn="ctr">
              <a:buNone/>
              <a:defRPr sz="2100"/>
            </a:lvl4pPr>
            <a:lvl5pPr marL="2400300" indent="0" algn="ctr">
              <a:buNone/>
              <a:defRPr sz="2100"/>
            </a:lvl5pPr>
            <a:lvl6pPr marL="2999740" indent="0" algn="ctr">
              <a:buNone/>
              <a:defRPr sz="2100"/>
            </a:lvl6pPr>
            <a:lvl7pPr marL="3599815" indent="0" algn="ctr">
              <a:buNone/>
              <a:defRPr sz="2100"/>
            </a:lvl7pPr>
            <a:lvl8pPr marL="4199890" indent="0" algn="ctr">
              <a:buNone/>
              <a:defRPr sz="2100"/>
            </a:lvl8pPr>
            <a:lvl9pPr marL="4799965" indent="0" algn="ctr">
              <a:buNone/>
              <a:defRPr sz="21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98315" y="1015764"/>
            <a:ext cx="12594464" cy="719539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75970" y="3259895"/>
            <a:ext cx="11247418" cy="1337029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78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375970" y="4672516"/>
            <a:ext cx="11247418" cy="618908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315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8315" y="798438"/>
            <a:ext cx="12590332" cy="92599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8315" y="1955937"/>
            <a:ext cx="12590332" cy="624577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285019" y="5050475"/>
            <a:ext cx="8916947" cy="1006315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77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285019" y="6056791"/>
            <a:ext cx="8916947" cy="1138601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3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007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20015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002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003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74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81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96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8315" y="798438"/>
            <a:ext cx="12590332" cy="92599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8315" y="1970111"/>
            <a:ext cx="5941876" cy="6231597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7359167" y="1970111"/>
            <a:ext cx="5941876" cy="6231597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8315" y="798438"/>
            <a:ext cx="12590332" cy="92599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8315" y="1875621"/>
            <a:ext cx="6131950" cy="50079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0075" indent="0">
              <a:buNone/>
              <a:defRPr sz="2625" b="1"/>
            </a:lvl2pPr>
            <a:lvl3pPr marL="1200150" indent="0">
              <a:buNone/>
              <a:defRPr sz="2360" b="1"/>
            </a:lvl3pPr>
            <a:lvl4pPr marL="1800225" indent="0">
              <a:buNone/>
              <a:defRPr sz="2100" b="1"/>
            </a:lvl4pPr>
            <a:lvl5pPr marL="2400300" indent="0">
              <a:buNone/>
              <a:defRPr sz="2100" b="1"/>
            </a:lvl5pPr>
            <a:lvl6pPr marL="2999740" indent="0">
              <a:buNone/>
              <a:defRPr sz="2100" b="1"/>
            </a:lvl6pPr>
            <a:lvl7pPr marL="3599815" indent="0">
              <a:buNone/>
              <a:defRPr sz="2100" b="1"/>
            </a:lvl7pPr>
            <a:lvl8pPr marL="4199890" indent="0">
              <a:buNone/>
              <a:defRPr sz="2100" b="1"/>
            </a:lvl8pPr>
            <a:lvl9pPr marL="4799965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8315" y="2433110"/>
            <a:ext cx="6131950" cy="5768597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7157328" y="1865816"/>
            <a:ext cx="6131950" cy="500795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0075" indent="0">
              <a:buNone/>
              <a:defRPr sz="2625" b="1"/>
            </a:lvl2pPr>
            <a:lvl3pPr marL="1200150" indent="0">
              <a:buNone/>
              <a:defRPr sz="2360" b="1"/>
            </a:lvl3pPr>
            <a:lvl4pPr marL="1800225" indent="0">
              <a:buNone/>
              <a:defRPr sz="2100" b="1"/>
            </a:lvl4pPr>
            <a:lvl5pPr marL="2400300" indent="0">
              <a:buNone/>
              <a:defRPr sz="2100" b="1"/>
            </a:lvl5pPr>
            <a:lvl6pPr marL="2999740" indent="0">
              <a:buNone/>
              <a:defRPr sz="2100" b="1"/>
            </a:lvl6pPr>
            <a:lvl7pPr marL="3599815" indent="0">
              <a:buNone/>
              <a:defRPr sz="2100" b="1"/>
            </a:lvl7pPr>
            <a:lvl8pPr marL="4199890" indent="0">
              <a:buNone/>
              <a:defRPr sz="2100" b="1"/>
            </a:lvl8pPr>
            <a:lvl9pPr marL="4799965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7157328" y="2433110"/>
            <a:ext cx="6131950" cy="5768597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8315" y="798438"/>
            <a:ext cx="12590332" cy="92599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98315" y="2040978"/>
            <a:ext cx="6006471" cy="6047342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1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7288922" y="2040978"/>
            <a:ext cx="5999725" cy="6047342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1747395" y="1200019"/>
            <a:ext cx="1198292" cy="6600106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36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049539" y="1200019"/>
            <a:ext cx="10524311" cy="6600106"/>
          </a:xfrm>
        </p:spPr>
        <p:txBody>
          <a:bodyPr vert="eaVert" lIns="46800" tIns="46800" rIns="46800" bIns="46800"/>
          <a:lstStyle>
            <a:lvl1pPr marL="299720" indent="-299720">
              <a:spcAft>
                <a:spcPts val="1000"/>
              </a:spcAft>
              <a:defRPr spc="300"/>
            </a:lvl1pPr>
            <a:lvl2pPr marL="899795" indent="-299720">
              <a:defRPr spc="300"/>
            </a:lvl2pPr>
            <a:lvl3pPr marL="1499870" indent="-299720">
              <a:defRPr spc="300"/>
            </a:lvl3pPr>
            <a:lvl4pPr marL="2099945" indent="-299720">
              <a:defRPr spc="300"/>
            </a:lvl4pPr>
            <a:lvl5pPr marL="2700020" indent="-29972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8315" y="798438"/>
            <a:ext cx="12590332" cy="925999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8315" y="1955937"/>
            <a:ext cx="12590332" cy="624577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702447" y="8286748"/>
            <a:ext cx="3099031" cy="415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3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724301" y="8286748"/>
            <a:ext cx="4545246" cy="415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3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0189616" y="8286748"/>
            <a:ext cx="3099031" cy="415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3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00150" rtl="0" eaLnBrk="1" fontAlgn="auto" latinLnBrk="0" hangingPunct="1">
        <a:lnSpc>
          <a:spcPct val="100000"/>
        </a:lnSpc>
        <a:spcBef>
          <a:spcPct val="0"/>
        </a:spcBef>
        <a:buNone/>
        <a:defRPr sz="4725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99720" indent="-299720" algn="l" defTabSz="12001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23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899795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2112645" algn="l"/>
          <a:tab pos="2112645" algn="l"/>
          <a:tab pos="2112645" algn="l"/>
          <a:tab pos="2112645" algn="l"/>
        </a:tabLst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499870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2099945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8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700020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3300095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170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7pPr>
      <a:lvl8pPr marL="4500245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8pPr>
      <a:lvl9pPr marL="5099685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1pPr>
      <a:lvl2pPr marL="60007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4pPr>
      <a:lvl5pPr marL="240030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5pPr>
      <a:lvl6pPr marL="299974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6pPr>
      <a:lvl7pPr marL="359981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7pPr>
      <a:lvl8pPr marL="419989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8pPr>
      <a:lvl9pPr marL="479996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7" Type="http://schemas.openxmlformats.org/officeDocument/2006/relationships/slideLayout" Target="../slideLayouts/slideLayout7.xml"/><Relationship Id="rId86" Type="http://schemas.openxmlformats.org/officeDocument/2006/relationships/tags" Target="../tags/tag103.xml"/><Relationship Id="rId85" Type="http://schemas.openxmlformats.org/officeDocument/2006/relationships/tags" Target="../tags/tag102.xml"/><Relationship Id="rId84" Type="http://schemas.openxmlformats.org/officeDocument/2006/relationships/tags" Target="../tags/tag101.xml"/><Relationship Id="rId83" Type="http://schemas.openxmlformats.org/officeDocument/2006/relationships/tags" Target="../tags/tag100.xml"/><Relationship Id="rId82" Type="http://schemas.openxmlformats.org/officeDocument/2006/relationships/tags" Target="../tags/tag99.xml"/><Relationship Id="rId81" Type="http://schemas.openxmlformats.org/officeDocument/2006/relationships/tags" Target="../tags/tag98.xml"/><Relationship Id="rId80" Type="http://schemas.openxmlformats.org/officeDocument/2006/relationships/tags" Target="../tags/tag97.xml"/><Relationship Id="rId8" Type="http://schemas.openxmlformats.org/officeDocument/2006/relationships/image" Target="../media/image4.png"/><Relationship Id="rId79" Type="http://schemas.openxmlformats.org/officeDocument/2006/relationships/image" Target="../media/image45.png"/><Relationship Id="rId78" Type="http://schemas.openxmlformats.org/officeDocument/2006/relationships/tags" Target="../tags/tag96.xml"/><Relationship Id="rId77" Type="http://schemas.openxmlformats.org/officeDocument/2006/relationships/image" Target="../media/image44.png"/><Relationship Id="rId76" Type="http://schemas.openxmlformats.org/officeDocument/2006/relationships/image" Target="../media/image43.png"/><Relationship Id="rId75" Type="http://schemas.openxmlformats.org/officeDocument/2006/relationships/image" Target="../media/image42.png"/><Relationship Id="rId74" Type="http://schemas.openxmlformats.org/officeDocument/2006/relationships/image" Target="../media/image41.png"/><Relationship Id="rId73" Type="http://schemas.openxmlformats.org/officeDocument/2006/relationships/image" Target="../media/image40.png"/><Relationship Id="rId72" Type="http://schemas.openxmlformats.org/officeDocument/2006/relationships/image" Target="../media/image39.png"/><Relationship Id="rId71" Type="http://schemas.openxmlformats.org/officeDocument/2006/relationships/image" Target="../media/image38.png"/><Relationship Id="rId70" Type="http://schemas.openxmlformats.org/officeDocument/2006/relationships/tags" Target="../tags/tag95.xml"/><Relationship Id="rId7" Type="http://schemas.openxmlformats.org/officeDocument/2006/relationships/tags" Target="../tags/tag66.xml"/><Relationship Id="rId69" Type="http://schemas.openxmlformats.org/officeDocument/2006/relationships/tags" Target="../tags/tag94.xml"/><Relationship Id="rId68" Type="http://schemas.openxmlformats.org/officeDocument/2006/relationships/image" Target="../media/image37.png"/><Relationship Id="rId67" Type="http://schemas.openxmlformats.org/officeDocument/2006/relationships/image" Target="../media/image36.png"/><Relationship Id="rId66" Type="http://schemas.openxmlformats.org/officeDocument/2006/relationships/image" Target="../media/image35.png"/><Relationship Id="rId65" Type="http://schemas.openxmlformats.org/officeDocument/2006/relationships/image" Target="../media/image34.png"/><Relationship Id="rId64" Type="http://schemas.openxmlformats.org/officeDocument/2006/relationships/image" Target="../media/image33.png"/><Relationship Id="rId63" Type="http://schemas.openxmlformats.org/officeDocument/2006/relationships/image" Target="../media/image32.png"/><Relationship Id="rId62" Type="http://schemas.openxmlformats.org/officeDocument/2006/relationships/tags" Target="../tags/tag93.xml"/><Relationship Id="rId61" Type="http://schemas.openxmlformats.org/officeDocument/2006/relationships/image" Target="../media/image31.png"/><Relationship Id="rId60" Type="http://schemas.openxmlformats.org/officeDocument/2006/relationships/tags" Target="../tags/tag92.xml"/><Relationship Id="rId6" Type="http://schemas.openxmlformats.org/officeDocument/2006/relationships/image" Target="../media/image3.png"/><Relationship Id="rId59" Type="http://schemas.openxmlformats.org/officeDocument/2006/relationships/image" Target="../media/image30.png"/><Relationship Id="rId58" Type="http://schemas.openxmlformats.org/officeDocument/2006/relationships/image" Target="../media/image29.png"/><Relationship Id="rId57" Type="http://schemas.openxmlformats.org/officeDocument/2006/relationships/image" Target="../media/image28.png"/><Relationship Id="rId56" Type="http://schemas.openxmlformats.org/officeDocument/2006/relationships/tags" Target="../tags/tag91.xml"/><Relationship Id="rId55" Type="http://schemas.openxmlformats.org/officeDocument/2006/relationships/tags" Target="../tags/tag90.xml"/><Relationship Id="rId54" Type="http://schemas.openxmlformats.org/officeDocument/2006/relationships/tags" Target="../tags/tag89.xml"/><Relationship Id="rId53" Type="http://schemas.openxmlformats.org/officeDocument/2006/relationships/tags" Target="../tags/tag88.xml"/><Relationship Id="rId52" Type="http://schemas.openxmlformats.org/officeDocument/2006/relationships/tags" Target="../tags/tag87.xml"/><Relationship Id="rId51" Type="http://schemas.openxmlformats.org/officeDocument/2006/relationships/tags" Target="../tags/tag86.xml"/><Relationship Id="rId50" Type="http://schemas.openxmlformats.org/officeDocument/2006/relationships/tags" Target="../tags/tag85.xml"/><Relationship Id="rId5" Type="http://schemas.openxmlformats.org/officeDocument/2006/relationships/tags" Target="../tags/tag65.xml"/><Relationship Id="rId49" Type="http://schemas.openxmlformats.org/officeDocument/2006/relationships/image" Target="../media/image27.png"/><Relationship Id="rId48" Type="http://schemas.openxmlformats.org/officeDocument/2006/relationships/tags" Target="../tags/tag84.xml"/><Relationship Id="rId47" Type="http://schemas.openxmlformats.org/officeDocument/2006/relationships/image" Target="../media/image26.png"/><Relationship Id="rId46" Type="http://schemas.openxmlformats.org/officeDocument/2006/relationships/tags" Target="../tags/tag83.xml"/><Relationship Id="rId45" Type="http://schemas.openxmlformats.org/officeDocument/2006/relationships/image" Target="../media/image25.png"/><Relationship Id="rId44" Type="http://schemas.openxmlformats.org/officeDocument/2006/relationships/tags" Target="../tags/tag82.xml"/><Relationship Id="rId43" Type="http://schemas.openxmlformats.org/officeDocument/2006/relationships/image" Target="../media/image24.png"/><Relationship Id="rId42" Type="http://schemas.openxmlformats.org/officeDocument/2006/relationships/tags" Target="../tags/tag81.xml"/><Relationship Id="rId41" Type="http://schemas.openxmlformats.org/officeDocument/2006/relationships/image" Target="../media/image23.png"/><Relationship Id="rId40" Type="http://schemas.openxmlformats.org/officeDocument/2006/relationships/image" Target="../media/image22.png"/><Relationship Id="rId4" Type="http://schemas.openxmlformats.org/officeDocument/2006/relationships/image" Target="../media/image2.png"/><Relationship Id="rId39" Type="http://schemas.openxmlformats.org/officeDocument/2006/relationships/image" Target="../media/image21.svg"/><Relationship Id="rId38" Type="http://schemas.openxmlformats.org/officeDocument/2006/relationships/image" Target="../media/image20.png"/><Relationship Id="rId37" Type="http://schemas.openxmlformats.org/officeDocument/2006/relationships/image" Target="../media/image19.svg"/><Relationship Id="rId36" Type="http://schemas.openxmlformats.org/officeDocument/2006/relationships/image" Target="../media/image18.png"/><Relationship Id="rId35" Type="http://schemas.openxmlformats.org/officeDocument/2006/relationships/image" Target="../media/image17.svg"/><Relationship Id="rId34" Type="http://schemas.openxmlformats.org/officeDocument/2006/relationships/image" Target="../media/image16.png"/><Relationship Id="rId33" Type="http://schemas.openxmlformats.org/officeDocument/2006/relationships/image" Target="../media/image15.svg"/><Relationship Id="rId32" Type="http://schemas.openxmlformats.org/officeDocument/2006/relationships/image" Target="../media/image14.png"/><Relationship Id="rId31" Type="http://schemas.openxmlformats.org/officeDocument/2006/relationships/image" Target="../media/image13.png"/><Relationship Id="rId30" Type="http://schemas.openxmlformats.org/officeDocument/2006/relationships/tags" Target="../tags/tag80.xml"/><Relationship Id="rId3" Type="http://schemas.openxmlformats.org/officeDocument/2006/relationships/image" Target="../media/image1.png"/><Relationship Id="rId29" Type="http://schemas.openxmlformats.org/officeDocument/2006/relationships/tags" Target="../tags/tag79.xml"/><Relationship Id="rId28" Type="http://schemas.openxmlformats.org/officeDocument/2006/relationships/tags" Target="../tags/tag78.xml"/><Relationship Id="rId27" Type="http://schemas.openxmlformats.org/officeDocument/2006/relationships/tags" Target="../tags/tag77.xml"/><Relationship Id="rId26" Type="http://schemas.openxmlformats.org/officeDocument/2006/relationships/tags" Target="../tags/tag76.xml"/><Relationship Id="rId25" Type="http://schemas.openxmlformats.org/officeDocument/2006/relationships/tags" Target="../tags/tag75.xml"/><Relationship Id="rId24" Type="http://schemas.openxmlformats.org/officeDocument/2006/relationships/tags" Target="../tags/tag74.xml"/><Relationship Id="rId23" Type="http://schemas.openxmlformats.org/officeDocument/2006/relationships/tags" Target="../tags/tag73.xml"/><Relationship Id="rId22" Type="http://schemas.openxmlformats.org/officeDocument/2006/relationships/image" Target="../media/image12.png"/><Relationship Id="rId21" Type="http://schemas.openxmlformats.org/officeDocument/2006/relationships/tags" Target="../tags/tag72.xml"/><Relationship Id="rId20" Type="http://schemas.openxmlformats.org/officeDocument/2006/relationships/image" Target="../media/image11.png"/><Relationship Id="rId2" Type="http://schemas.openxmlformats.org/officeDocument/2006/relationships/tags" Target="../tags/tag64.xml"/><Relationship Id="rId19" Type="http://schemas.openxmlformats.org/officeDocument/2006/relationships/tags" Target="../tags/tag71.xml"/><Relationship Id="rId18" Type="http://schemas.openxmlformats.org/officeDocument/2006/relationships/image" Target="../media/image10.png"/><Relationship Id="rId17" Type="http://schemas.openxmlformats.org/officeDocument/2006/relationships/tags" Target="../tags/tag70.xml"/><Relationship Id="rId16" Type="http://schemas.openxmlformats.org/officeDocument/2006/relationships/image" Target="../media/image9.png"/><Relationship Id="rId15" Type="http://schemas.openxmlformats.org/officeDocument/2006/relationships/tags" Target="../tags/tag69.xml"/><Relationship Id="rId14" Type="http://schemas.openxmlformats.org/officeDocument/2006/relationships/image" Target="../media/image8.png"/><Relationship Id="rId13" Type="http://schemas.openxmlformats.org/officeDocument/2006/relationships/tags" Target="../tags/tag68.xml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08.xml"/><Relationship Id="rId27" Type="http://schemas.openxmlformats.org/officeDocument/2006/relationships/tags" Target="../tags/tag107.xml"/><Relationship Id="rId26" Type="http://schemas.openxmlformats.org/officeDocument/2006/relationships/tags" Target="../tags/tag106.xml"/><Relationship Id="rId25" Type="http://schemas.openxmlformats.org/officeDocument/2006/relationships/tags" Target="../tags/tag105.xml"/><Relationship Id="rId24" Type="http://schemas.openxmlformats.org/officeDocument/2006/relationships/image" Target="../media/image63.png"/><Relationship Id="rId23" Type="http://schemas.openxmlformats.org/officeDocument/2006/relationships/tags" Target="../tags/tag104.xml"/><Relationship Id="rId22" Type="http://schemas.openxmlformats.org/officeDocument/2006/relationships/image" Target="../media/image62.png"/><Relationship Id="rId21" Type="http://schemas.openxmlformats.org/officeDocument/2006/relationships/image" Target="../media/image61.png"/><Relationship Id="rId20" Type="http://schemas.openxmlformats.org/officeDocument/2006/relationships/image" Target="../media/image60.png"/><Relationship Id="rId2" Type="http://schemas.openxmlformats.org/officeDocument/2006/relationships/image" Target="../media/image47.png"/><Relationship Id="rId19" Type="http://schemas.openxmlformats.org/officeDocument/2006/relationships/image" Target="../media/image59.png"/><Relationship Id="rId18" Type="http://schemas.openxmlformats.org/officeDocument/2006/relationships/image" Target="../media/image58.png"/><Relationship Id="rId17" Type="http://schemas.openxmlformats.org/officeDocument/2006/relationships/image" Target="../media/image21.svg"/><Relationship Id="rId16" Type="http://schemas.openxmlformats.org/officeDocument/2006/relationships/image" Target="../media/image20.png"/><Relationship Id="rId15" Type="http://schemas.openxmlformats.org/officeDocument/2006/relationships/image" Target="../media/image15.sv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9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0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/>
          <p:cNvGrpSpPr/>
          <p:nvPr>
            <p:custDataLst>
              <p:tags r:id="rId1"/>
            </p:custDataLst>
          </p:nvPr>
        </p:nvGrpSpPr>
        <p:grpSpPr>
          <a:xfrm>
            <a:off x="664845" y="225425"/>
            <a:ext cx="12541250" cy="8056245"/>
            <a:chOff x="1047" y="355"/>
            <a:chExt cx="19750" cy="12687"/>
          </a:xfrm>
        </p:grpSpPr>
        <p:sp>
          <p:nvSpPr>
            <p:cNvPr id="95" name="圆角矩形 94"/>
            <p:cNvSpPr/>
            <p:nvPr>
              <p:custDataLst>
                <p:tags r:id="rId2"/>
              </p:custDataLst>
            </p:nvPr>
          </p:nvSpPr>
          <p:spPr>
            <a:xfrm>
              <a:off x="18445" y="1415"/>
              <a:ext cx="2352" cy="1159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6000"/>
              </a:schemeClr>
            </a:solidFill>
            <a:ln w="28575" cmpd="sng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HeadD1_frame_00002_mas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" y="3280"/>
              <a:ext cx="3090" cy="1944"/>
            </a:xfrm>
            <a:prstGeom prst="rect">
              <a:avLst/>
            </a:prstGeom>
          </p:spPr>
        </p:pic>
        <p:pic>
          <p:nvPicPr>
            <p:cNvPr id="11" name="图片 10" descr="HeadD1_frame_00003_mas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7" y="3280"/>
              <a:ext cx="3090" cy="1944"/>
            </a:xfrm>
            <a:prstGeom prst="rect">
              <a:avLst/>
            </a:prstGeom>
          </p:spPr>
        </p:pic>
        <p:pic>
          <p:nvPicPr>
            <p:cNvPr id="12" name="图片 11" descr="HeadD1_frame_00004_mask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7227" y="3280"/>
              <a:ext cx="3090" cy="1944"/>
            </a:xfrm>
            <a:prstGeom prst="rect">
              <a:avLst/>
            </a:prstGeom>
          </p:spPr>
        </p:pic>
        <p:pic>
          <p:nvPicPr>
            <p:cNvPr id="13" name="图片 12" descr="HeadD1_frame_00005_mask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0318" y="3280"/>
              <a:ext cx="3090" cy="1944"/>
            </a:xfrm>
            <a:prstGeom prst="rect">
              <a:avLst/>
            </a:prstGeom>
          </p:spPr>
        </p:pic>
        <p:pic>
          <p:nvPicPr>
            <p:cNvPr id="14" name="图片 13" descr="HeadD1_frame_00006_mask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3408" y="3280"/>
              <a:ext cx="3090" cy="1944"/>
            </a:xfrm>
            <a:prstGeom prst="rect">
              <a:avLst/>
            </a:prstGeom>
          </p:spPr>
        </p:pic>
        <p:pic>
          <p:nvPicPr>
            <p:cNvPr id="15" name="图片 14" descr="00000002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047" y="5225"/>
              <a:ext cx="3090" cy="1945"/>
            </a:xfrm>
            <a:prstGeom prst="rect">
              <a:avLst/>
            </a:prstGeom>
          </p:spPr>
        </p:pic>
        <p:pic>
          <p:nvPicPr>
            <p:cNvPr id="16" name="图片 15" descr="00000003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4137" y="5225"/>
              <a:ext cx="3090" cy="1945"/>
            </a:xfrm>
            <a:prstGeom prst="rect">
              <a:avLst/>
            </a:prstGeom>
          </p:spPr>
        </p:pic>
        <p:pic>
          <p:nvPicPr>
            <p:cNvPr id="17" name="图片 16" descr="00000004"/>
            <p:cNvPicPr/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7227" y="5225"/>
              <a:ext cx="3090" cy="1945"/>
            </a:xfrm>
            <a:prstGeom prst="rect">
              <a:avLst/>
            </a:prstGeom>
          </p:spPr>
        </p:pic>
        <p:pic>
          <p:nvPicPr>
            <p:cNvPr id="18" name="图片 17" descr="00000005"/>
            <p:cNvPicPr/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318" y="5225"/>
              <a:ext cx="3090" cy="1945"/>
            </a:xfrm>
            <a:prstGeom prst="rect">
              <a:avLst/>
            </a:prstGeom>
          </p:spPr>
        </p:pic>
        <p:pic>
          <p:nvPicPr>
            <p:cNvPr id="19" name="图片 18" descr="00000006"/>
            <p:cNvPicPr/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3408" y="5225"/>
              <a:ext cx="3090" cy="194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rcRect r="5863"/>
            <a:stretch>
              <a:fillRect/>
            </a:stretch>
          </p:blipFill>
          <p:spPr>
            <a:xfrm>
              <a:off x="16844" y="5445"/>
              <a:ext cx="1194" cy="1504"/>
            </a:xfrm>
            <a:prstGeom prst="rect">
              <a:avLst/>
            </a:prstGeom>
          </p:spPr>
        </p:pic>
        <p:pic>
          <p:nvPicPr>
            <p:cNvPr id="30" name="图片 29"/>
            <p:cNvPicPr/>
            <p:nvPr>
              <p:custDataLst>
                <p:tags r:id="rId21"/>
              </p:custDataLst>
            </p:nvPr>
          </p:nvPicPr>
          <p:blipFill>
            <a:blip r:embed="rId22"/>
            <a:srcRect l="1818" r="-70"/>
            <a:stretch>
              <a:fillRect/>
            </a:stretch>
          </p:blipFill>
          <p:spPr>
            <a:xfrm>
              <a:off x="16842" y="3522"/>
              <a:ext cx="1194" cy="1459"/>
            </a:xfrm>
            <a:prstGeom prst="rect">
              <a:avLst/>
            </a:prstGeom>
          </p:spPr>
        </p:pic>
        <p:sp>
          <p:nvSpPr>
            <p:cNvPr id="47" name="圆角矩形 46"/>
            <p:cNvSpPr/>
            <p:nvPr>
              <p:custDataLst>
                <p:tags r:id="rId23"/>
              </p:custDataLst>
            </p:nvPr>
          </p:nvSpPr>
          <p:spPr>
            <a:xfrm>
              <a:off x="7913" y="4349"/>
              <a:ext cx="472" cy="806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圆角矩形 47"/>
            <p:cNvSpPr/>
            <p:nvPr>
              <p:custDataLst>
                <p:tags r:id="rId24"/>
              </p:custDataLst>
            </p:nvPr>
          </p:nvSpPr>
          <p:spPr>
            <a:xfrm>
              <a:off x="7913" y="6285"/>
              <a:ext cx="472" cy="806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>
              <p:custDataLst>
                <p:tags r:id="rId25"/>
              </p:custDataLst>
            </p:nvPr>
          </p:nvSpPr>
          <p:spPr>
            <a:xfrm>
              <a:off x="17075" y="3849"/>
              <a:ext cx="622" cy="1054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>
              <p:custDataLst>
                <p:tags r:id="rId26"/>
              </p:custDataLst>
            </p:nvPr>
          </p:nvSpPr>
          <p:spPr>
            <a:xfrm>
              <a:off x="17139" y="5818"/>
              <a:ext cx="622" cy="1054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1" name="直接连接符 50"/>
            <p:cNvCxnSpPr>
              <a:stCxn id="47" idx="0"/>
              <a:endCxn id="49" idx="0"/>
            </p:cNvCxnSpPr>
            <p:nvPr>
              <p:custDataLst>
                <p:tags r:id="rId27"/>
              </p:custDataLst>
            </p:nvPr>
          </p:nvCxnSpPr>
          <p:spPr>
            <a:xfrm flipV="1">
              <a:off x="8150" y="3849"/>
              <a:ext cx="9236" cy="500"/>
            </a:xfrm>
            <a:prstGeom prst="line">
              <a:avLst/>
            </a:prstGeom>
            <a:ln w="28575" cmpd="sng">
              <a:solidFill>
                <a:srgbClr val="FF00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7" idx="2"/>
              <a:endCxn id="49" idx="2"/>
            </p:cNvCxnSpPr>
            <p:nvPr>
              <p:custDataLst>
                <p:tags r:id="rId28"/>
              </p:custDataLst>
            </p:nvPr>
          </p:nvCxnSpPr>
          <p:spPr>
            <a:xfrm flipV="1">
              <a:off x="8150" y="4903"/>
              <a:ext cx="9236" cy="252"/>
            </a:xfrm>
            <a:prstGeom prst="line">
              <a:avLst/>
            </a:prstGeom>
            <a:ln w="28575" cmpd="sng">
              <a:solidFill>
                <a:srgbClr val="FF00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8" idx="0"/>
              <a:endCxn id="50" idx="0"/>
            </p:cNvCxnSpPr>
            <p:nvPr>
              <p:custDataLst>
                <p:tags r:id="rId29"/>
              </p:custDataLst>
            </p:nvPr>
          </p:nvCxnSpPr>
          <p:spPr>
            <a:xfrm flipV="1">
              <a:off x="8150" y="5818"/>
              <a:ext cx="9300" cy="467"/>
            </a:xfrm>
            <a:prstGeom prst="line">
              <a:avLst/>
            </a:prstGeom>
            <a:ln w="28575" cmpd="sng">
              <a:solidFill>
                <a:srgbClr val="00B05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8" idx="2"/>
              <a:endCxn id="50" idx="2"/>
            </p:cNvCxnSpPr>
            <p:nvPr>
              <p:custDataLst>
                <p:tags r:id="rId30"/>
              </p:custDataLst>
            </p:nvPr>
          </p:nvCxnSpPr>
          <p:spPr>
            <a:xfrm flipV="1">
              <a:off x="8150" y="6872"/>
              <a:ext cx="9300" cy="219"/>
            </a:xfrm>
            <a:prstGeom prst="line">
              <a:avLst/>
            </a:prstGeom>
            <a:ln w="28575" cmpd="sng">
              <a:solidFill>
                <a:srgbClr val="00B05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63" name="图片 62"/>
            <p:cNvPicPr/>
            <p:nvPr/>
          </p:nvPicPr>
          <p:blipFill>
            <a:blip r:embed="rId31"/>
            <a:stretch>
              <a:fillRect/>
            </a:stretch>
          </p:blipFill>
          <p:spPr>
            <a:xfrm>
              <a:off x="1052" y="478"/>
              <a:ext cx="723" cy="713"/>
            </a:xfrm>
            <a:prstGeom prst="rect">
              <a:avLst/>
            </a:prstGeom>
          </p:spPr>
        </p:pic>
        <p:sp>
          <p:nvSpPr>
            <p:cNvPr id="64" name="圆角矩形 63"/>
            <p:cNvSpPr/>
            <p:nvPr/>
          </p:nvSpPr>
          <p:spPr>
            <a:xfrm>
              <a:off x="1883" y="550"/>
              <a:ext cx="5649" cy="5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Milk Carton 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and </a:t>
              </a:r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Straw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. 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5757" y="705"/>
              <a:ext cx="303" cy="30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6" name="图片 65" descr="跑步"/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172" y="654"/>
              <a:ext cx="405" cy="405"/>
            </a:xfrm>
            <a:prstGeom prst="rect">
              <a:avLst/>
            </a:prstGeom>
          </p:spPr>
        </p:pic>
        <p:pic>
          <p:nvPicPr>
            <p:cNvPr id="67" name="图片 66" descr="网络信号"/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653" y="589"/>
              <a:ext cx="470" cy="470"/>
            </a:xfrm>
            <a:prstGeom prst="rect">
              <a:avLst/>
            </a:prstGeom>
          </p:spPr>
        </p:pic>
        <p:pic>
          <p:nvPicPr>
            <p:cNvPr id="68" name="图片 67"/>
            <p:cNvPicPr/>
            <p:nvPr/>
          </p:nvPicPr>
          <p:blipFill>
            <a:blip r:embed="rId31"/>
            <a:stretch>
              <a:fillRect/>
            </a:stretch>
          </p:blipFill>
          <p:spPr>
            <a:xfrm>
              <a:off x="8159" y="478"/>
              <a:ext cx="723" cy="713"/>
            </a:xfrm>
            <a:prstGeom prst="rect">
              <a:avLst/>
            </a:prstGeom>
          </p:spPr>
        </p:pic>
        <p:sp>
          <p:nvSpPr>
            <p:cNvPr id="69" name="圆角矩形 68"/>
            <p:cNvSpPr/>
            <p:nvPr/>
          </p:nvSpPr>
          <p:spPr>
            <a:xfrm>
              <a:off x="8990" y="550"/>
              <a:ext cx="6290" cy="5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girl 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was </a:t>
              </a:r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running 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out of house. 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13740" y="683"/>
              <a:ext cx="303" cy="30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1" name="图片 70" descr="跑步"/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4150" y="654"/>
              <a:ext cx="405" cy="405"/>
            </a:xfrm>
            <a:prstGeom prst="rect">
              <a:avLst/>
            </a:prstGeom>
          </p:spPr>
        </p:pic>
        <p:pic>
          <p:nvPicPr>
            <p:cNvPr id="73" name="图片 72" descr="网络信号"/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4610" y="574"/>
              <a:ext cx="485" cy="485"/>
            </a:xfrm>
            <a:prstGeom prst="rect">
              <a:avLst/>
            </a:prstGeom>
          </p:spPr>
        </p:pic>
        <p:sp>
          <p:nvSpPr>
            <p:cNvPr id="75" name="文本框 74"/>
            <p:cNvSpPr txBox="1"/>
            <p:nvPr/>
          </p:nvSpPr>
          <p:spPr>
            <a:xfrm>
              <a:off x="16606" y="355"/>
              <a:ext cx="1728" cy="9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Detailed Insight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80" name="图片 79" descr="frame_00002"/>
            <p:cNvPicPr/>
            <p:nvPr/>
          </p:nvPicPr>
          <p:blipFill>
            <a:blip r:embed="rId40"/>
            <a:stretch>
              <a:fillRect/>
            </a:stretch>
          </p:blipFill>
          <p:spPr>
            <a:xfrm>
              <a:off x="1052" y="1335"/>
              <a:ext cx="3090" cy="1945"/>
            </a:xfrm>
            <a:prstGeom prst="rect">
              <a:avLst/>
            </a:prstGeom>
          </p:spPr>
        </p:pic>
        <p:pic>
          <p:nvPicPr>
            <p:cNvPr id="81" name="图片 80" descr="frame_00003"/>
            <p:cNvPicPr/>
            <p:nvPr/>
          </p:nvPicPr>
          <p:blipFill>
            <a:blip r:embed="rId41"/>
            <a:stretch>
              <a:fillRect/>
            </a:stretch>
          </p:blipFill>
          <p:spPr>
            <a:xfrm>
              <a:off x="4142" y="1335"/>
              <a:ext cx="3090" cy="1945"/>
            </a:xfrm>
            <a:prstGeom prst="rect">
              <a:avLst/>
            </a:prstGeom>
          </p:spPr>
        </p:pic>
        <p:pic>
          <p:nvPicPr>
            <p:cNvPr id="82" name="图片 81" descr="frame_00004"/>
            <p:cNvPicPr/>
            <p:nvPr>
              <p:custDataLst>
                <p:tags r:id="rId42"/>
              </p:custDataLst>
            </p:nvPr>
          </p:nvPicPr>
          <p:blipFill>
            <a:blip r:embed="rId43"/>
            <a:stretch>
              <a:fillRect/>
            </a:stretch>
          </p:blipFill>
          <p:spPr>
            <a:xfrm>
              <a:off x="7232" y="1335"/>
              <a:ext cx="3090" cy="1945"/>
            </a:xfrm>
            <a:prstGeom prst="rect">
              <a:avLst/>
            </a:prstGeom>
          </p:spPr>
        </p:pic>
        <p:pic>
          <p:nvPicPr>
            <p:cNvPr id="83" name="图片 82" descr="frame_00005"/>
            <p:cNvPicPr/>
            <p:nvPr>
              <p:custDataLst>
                <p:tags r:id="rId44"/>
              </p:custDataLst>
            </p:nvPr>
          </p:nvPicPr>
          <p:blipFill>
            <a:blip r:embed="rId45"/>
            <a:stretch>
              <a:fillRect/>
            </a:stretch>
          </p:blipFill>
          <p:spPr>
            <a:xfrm>
              <a:off x="10322" y="1335"/>
              <a:ext cx="3090" cy="1945"/>
            </a:xfrm>
            <a:prstGeom prst="rect">
              <a:avLst/>
            </a:prstGeom>
          </p:spPr>
        </p:pic>
        <p:pic>
          <p:nvPicPr>
            <p:cNvPr id="84" name="图片 83" descr="frame_00006"/>
            <p:cNvPicPr/>
            <p:nvPr>
              <p:custDataLst>
                <p:tags r:id="rId46"/>
              </p:custDataLst>
            </p:nvPr>
          </p:nvPicPr>
          <p:blipFill>
            <a:blip r:embed="rId47"/>
            <a:stretch>
              <a:fillRect/>
            </a:stretch>
          </p:blipFill>
          <p:spPr>
            <a:xfrm>
              <a:off x="13408" y="1335"/>
              <a:ext cx="3090" cy="1945"/>
            </a:xfrm>
            <a:prstGeom prst="rect">
              <a:avLst/>
            </a:prstGeom>
          </p:spPr>
        </p:pic>
        <p:pic>
          <p:nvPicPr>
            <p:cNvPr id="86" name="图片 85"/>
            <p:cNvPicPr/>
            <p:nvPr>
              <p:custDataLst>
                <p:tags r:id="rId48"/>
              </p:custDataLst>
            </p:nvPr>
          </p:nvPicPr>
          <p:blipFill>
            <a:blip r:embed="rId49"/>
            <a:stretch>
              <a:fillRect/>
            </a:stretch>
          </p:blipFill>
          <p:spPr>
            <a:xfrm>
              <a:off x="16842" y="1579"/>
              <a:ext cx="1196" cy="1457"/>
            </a:xfrm>
            <a:prstGeom prst="rect">
              <a:avLst/>
            </a:prstGeom>
          </p:spPr>
        </p:pic>
        <p:sp>
          <p:nvSpPr>
            <p:cNvPr id="87" name="圆角矩形 86"/>
            <p:cNvSpPr/>
            <p:nvPr>
              <p:custDataLst>
                <p:tags r:id="rId50"/>
              </p:custDataLst>
            </p:nvPr>
          </p:nvSpPr>
          <p:spPr>
            <a:xfrm>
              <a:off x="7913" y="2419"/>
              <a:ext cx="472" cy="806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圆角矩形 87"/>
            <p:cNvSpPr/>
            <p:nvPr>
              <p:custDataLst>
                <p:tags r:id="rId51"/>
              </p:custDataLst>
            </p:nvPr>
          </p:nvSpPr>
          <p:spPr>
            <a:xfrm>
              <a:off x="17075" y="1919"/>
              <a:ext cx="622" cy="1054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>
              <a:endCxn id="88" idx="0"/>
            </p:cNvCxnSpPr>
            <p:nvPr>
              <p:custDataLst>
                <p:tags r:id="rId52"/>
              </p:custDataLst>
            </p:nvPr>
          </p:nvCxnSpPr>
          <p:spPr>
            <a:xfrm flipV="1">
              <a:off x="8196" y="1919"/>
              <a:ext cx="9190" cy="518"/>
            </a:xfrm>
            <a:prstGeom prst="line">
              <a:avLst/>
            </a:prstGeom>
            <a:ln w="28575" cmpd="sng">
              <a:solidFill>
                <a:srgbClr val="FFFF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87" idx="2"/>
              <a:endCxn id="88" idx="2"/>
            </p:cNvCxnSpPr>
            <p:nvPr>
              <p:custDataLst>
                <p:tags r:id="rId53"/>
              </p:custDataLst>
            </p:nvPr>
          </p:nvCxnSpPr>
          <p:spPr>
            <a:xfrm flipV="1">
              <a:off x="8149" y="2973"/>
              <a:ext cx="9237" cy="252"/>
            </a:xfrm>
            <a:prstGeom prst="line">
              <a:avLst/>
            </a:prstGeom>
            <a:ln w="28575" cmpd="sng">
              <a:solidFill>
                <a:srgbClr val="FFFF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3" name="圆角矩形 92"/>
            <p:cNvSpPr/>
            <p:nvPr>
              <p:custDataLst>
                <p:tags r:id="rId54"/>
              </p:custDataLst>
            </p:nvPr>
          </p:nvSpPr>
          <p:spPr>
            <a:xfrm>
              <a:off x="18664" y="3696"/>
              <a:ext cx="1932" cy="12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Big-LaMa</a:t>
              </a:r>
              <a:endParaRPr lang="en-US" altLang="zh-CN" sz="1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Artifacts</a:t>
              </a:r>
              <a:endParaRPr lang="en-US" altLang="zh-CN" sz="1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4" name="圆角矩形 93"/>
            <p:cNvSpPr/>
            <p:nvPr>
              <p:custDataLst>
                <p:tags r:id="rId55"/>
              </p:custDataLst>
            </p:nvPr>
          </p:nvSpPr>
          <p:spPr>
            <a:xfrm>
              <a:off x="18664" y="5593"/>
              <a:ext cx="1932" cy="12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Ours NOF</a:t>
              </a:r>
              <a:endParaRPr lang="en-US" altLang="zh-CN" sz="1600" b="1" i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600" b="1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Inpainting</a:t>
              </a:r>
              <a:endParaRPr lang="en-US" altLang="zh-CN" sz="1600" b="1" i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6" name="圆角矩形 95"/>
            <p:cNvSpPr/>
            <p:nvPr>
              <p:custDataLst>
                <p:tags r:id="rId56"/>
              </p:custDataLst>
            </p:nvPr>
          </p:nvSpPr>
          <p:spPr>
            <a:xfrm>
              <a:off x="18664" y="1767"/>
              <a:ext cx="1932" cy="12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Raw Object</a:t>
              </a:r>
              <a:endParaRPr lang="en-US" altLang="zh-CN" sz="16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4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Milk Carton</a:t>
              </a:r>
              <a:endParaRPr lang="en-US" altLang="zh-CN" sz="14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8530" y="355"/>
              <a:ext cx="2135" cy="9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Objec</a:t>
              </a:r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t 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Description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22" name="图片 21" descr="space_travel1_frame_00006_mask"/>
            <p:cNvPicPr/>
            <p:nvPr/>
          </p:nvPicPr>
          <p:blipFill>
            <a:blip r:embed="rId57"/>
            <a:stretch>
              <a:fillRect/>
            </a:stretch>
          </p:blipFill>
          <p:spPr>
            <a:xfrm>
              <a:off x="7227" y="9138"/>
              <a:ext cx="3090" cy="1945"/>
            </a:xfrm>
            <a:prstGeom prst="rect">
              <a:avLst/>
            </a:prstGeom>
          </p:spPr>
        </p:pic>
        <p:pic>
          <p:nvPicPr>
            <p:cNvPr id="23" name="图片 22" descr="space_travel1_frame_00007_mask"/>
            <p:cNvPicPr/>
            <p:nvPr/>
          </p:nvPicPr>
          <p:blipFill>
            <a:blip r:embed="rId58"/>
            <a:stretch>
              <a:fillRect/>
            </a:stretch>
          </p:blipFill>
          <p:spPr>
            <a:xfrm>
              <a:off x="10318" y="9138"/>
              <a:ext cx="3090" cy="1945"/>
            </a:xfrm>
            <a:prstGeom prst="rect">
              <a:avLst/>
            </a:prstGeom>
          </p:spPr>
        </p:pic>
        <p:pic>
          <p:nvPicPr>
            <p:cNvPr id="24" name="图片 23" descr="space_travel1_frame_00008_mask"/>
            <p:cNvPicPr/>
            <p:nvPr/>
          </p:nvPicPr>
          <p:blipFill>
            <a:blip r:embed="rId59"/>
            <a:stretch>
              <a:fillRect/>
            </a:stretch>
          </p:blipFill>
          <p:spPr>
            <a:xfrm>
              <a:off x="13408" y="9138"/>
              <a:ext cx="3090" cy="1945"/>
            </a:xfrm>
            <a:prstGeom prst="rect">
              <a:avLst/>
            </a:prstGeom>
          </p:spPr>
        </p:pic>
        <p:pic>
          <p:nvPicPr>
            <p:cNvPr id="32" name="图片 31"/>
            <p:cNvPicPr/>
            <p:nvPr>
              <p:custDataLst>
                <p:tags r:id="rId60"/>
              </p:custDataLst>
            </p:nvPr>
          </p:nvPicPr>
          <p:blipFill>
            <a:blip r:embed="rId61"/>
            <a:stretch>
              <a:fillRect/>
            </a:stretch>
          </p:blipFill>
          <p:spPr>
            <a:xfrm>
              <a:off x="16842" y="9460"/>
              <a:ext cx="1194" cy="1459"/>
            </a:xfrm>
            <a:prstGeom prst="rect">
              <a:avLst/>
            </a:prstGeom>
          </p:spPr>
        </p:pic>
        <p:pic>
          <p:nvPicPr>
            <p:cNvPr id="33" name="图片 32"/>
            <p:cNvPicPr/>
            <p:nvPr>
              <p:custDataLst>
                <p:tags r:id="rId62"/>
              </p:custDataLst>
            </p:nvPr>
          </p:nvPicPr>
          <p:blipFill>
            <a:blip r:embed="rId63"/>
            <a:stretch>
              <a:fillRect/>
            </a:stretch>
          </p:blipFill>
          <p:spPr>
            <a:xfrm>
              <a:off x="16833" y="11311"/>
              <a:ext cx="1194" cy="1459"/>
            </a:xfrm>
            <a:prstGeom prst="rect">
              <a:avLst/>
            </a:prstGeom>
          </p:spPr>
        </p:pic>
        <p:pic>
          <p:nvPicPr>
            <p:cNvPr id="37" name="图片 36" descr="00000007"/>
            <p:cNvPicPr/>
            <p:nvPr/>
          </p:nvPicPr>
          <p:blipFill>
            <a:blip r:embed="rId64"/>
            <a:stretch>
              <a:fillRect/>
            </a:stretch>
          </p:blipFill>
          <p:spPr>
            <a:xfrm>
              <a:off x="13410" y="11098"/>
              <a:ext cx="3090" cy="1945"/>
            </a:xfrm>
            <a:prstGeom prst="rect">
              <a:avLst/>
            </a:prstGeom>
          </p:spPr>
        </p:pic>
        <p:pic>
          <p:nvPicPr>
            <p:cNvPr id="43" name="图片 42" descr="00000006"/>
            <p:cNvPicPr/>
            <p:nvPr/>
          </p:nvPicPr>
          <p:blipFill>
            <a:blip r:embed="rId65"/>
            <a:stretch>
              <a:fillRect/>
            </a:stretch>
          </p:blipFill>
          <p:spPr>
            <a:xfrm>
              <a:off x="10321" y="11098"/>
              <a:ext cx="3090" cy="1945"/>
            </a:xfrm>
            <a:prstGeom prst="rect">
              <a:avLst/>
            </a:prstGeom>
          </p:spPr>
        </p:pic>
        <p:pic>
          <p:nvPicPr>
            <p:cNvPr id="44" name="图片 43" descr="00000004"/>
            <p:cNvPicPr/>
            <p:nvPr/>
          </p:nvPicPr>
          <p:blipFill>
            <a:blip r:embed="rId66"/>
            <a:stretch>
              <a:fillRect/>
            </a:stretch>
          </p:blipFill>
          <p:spPr>
            <a:xfrm>
              <a:off x="4141" y="11098"/>
              <a:ext cx="3090" cy="1945"/>
            </a:xfrm>
            <a:prstGeom prst="rect">
              <a:avLst/>
            </a:prstGeom>
          </p:spPr>
        </p:pic>
        <p:pic>
          <p:nvPicPr>
            <p:cNvPr id="45" name="图片 44" descr="00000005"/>
            <p:cNvPicPr/>
            <p:nvPr/>
          </p:nvPicPr>
          <p:blipFill>
            <a:blip r:embed="rId67"/>
            <a:stretch>
              <a:fillRect/>
            </a:stretch>
          </p:blipFill>
          <p:spPr>
            <a:xfrm>
              <a:off x="7231" y="11098"/>
              <a:ext cx="3090" cy="1945"/>
            </a:xfrm>
            <a:prstGeom prst="rect">
              <a:avLst/>
            </a:prstGeom>
          </p:spPr>
        </p:pic>
        <p:pic>
          <p:nvPicPr>
            <p:cNvPr id="46" name="图片 45" descr="00000003"/>
            <p:cNvPicPr/>
            <p:nvPr/>
          </p:nvPicPr>
          <p:blipFill>
            <a:blip r:embed="rId68"/>
            <a:stretch>
              <a:fillRect/>
            </a:stretch>
          </p:blipFill>
          <p:spPr>
            <a:xfrm>
              <a:off x="1051" y="11098"/>
              <a:ext cx="3089" cy="1945"/>
            </a:xfrm>
            <a:prstGeom prst="rect">
              <a:avLst/>
            </a:prstGeom>
          </p:spPr>
        </p:pic>
        <p:sp>
          <p:nvSpPr>
            <p:cNvPr id="55" name="圆角矩形 54"/>
            <p:cNvSpPr/>
            <p:nvPr/>
          </p:nvSpPr>
          <p:spPr>
            <a:xfrm>
              <a:off x="8150" y="9460"/>
              <a:ext cx="633" cy="1458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8172" y="11423"/>
              <a:ext cx="633" cy="1458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圆角矩形 56"/>
            <p:cNvSpPr/>
            <p:nvPr>
              <p:custDataLst>
                <p:tags r:id="rId69"/>
              </p:custDataLst>
            </p:nvPr>
          </p:nvSpPr>
          <p:spPr>
            <a:xfrm>
              <a:off x="17138" y="9503"/>
              <a:ext cx="759" cy="1365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圆角矩形 57"/>
            <p:cNvSpPr/>
            <p:nvPr>
              <p:custDataLst>
                <p:tags r:id="rId70"/>
              </p:custDataLst>
            </p:nvPr>
          </p:nvSpPr>
          <p:spPr>
            <a:xfrm>
              <a:off x="17161" y="11350"/>
              <a:ext cx="759" cy="1365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9" name="直接连接符 58"/>
            <p:cNvCxnSpPr>
              <a:stCxn id="55" idx="0"/>
              <a:endCxn id="57" idx="0"/>
            </p:cNvCxnSpPr>
            <p:nvPr/>
          </p:nvCxnSpPr>
          <p:spPr>
            <a:xfrm>
              <a:off x="8467" y="9460"/>
              <a:ext cx="9051" cy="43"/>
            </a:xfrm>
            <a:prstGeom prst="line">
              <a:avLst/>
            </a:prstGeom>
            <a:ln w="28575" cmpd="sng">
              <a:solidFill>
                <a:srgbClr val="FF00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55" idx="2"/>
              <a:endCxn id="57" idx="2"/>
            </p:cNvCxnSpPr>
            <p:nvPr/>
          </p:nvCxnSpPr>
          <p:spPr>
            <a:xfrm flipV="1">
              <a:off x="8467" y="10868"/>
              <a:ext cx="9051" cy="50"/>
            </a:xfrm>
            <a:prstGeom prst="line">
              <a:avLst/>
            </a:prstGeom>
            <a:ln w="28575" cmpd="sng">
              <a:solidFill>
                <a:srgbClr val="FF00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stCxn id="56" idx="0"/>
              <a:endCxn id="58" idx="0"/>
            </p:cNvCxnSpPr>
            <p:nvPr/>
          </p:nvCxnSpPr>
          <p:spPr>
            <a:xfrm flipV="1">
              <a:off x="8489" y="11350"/>
              <a:ext cx="9052" cy="73"/>
            </a:xfrm>
            <a:prstGeom prst="line">
              <a:avLst/>
            </a:prstGeom>
            <a:ln w="28575" cmpd="sng">
              <a:solidFill>
                <a:srgbClr val="00B05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6" idx="2"/>
              <a:endCxn id="58" idx="2"/>
            </p:cNvCxnSpPr>
            <p:nvPr/>
          </p:nvCxnSpPr>
          <p:spPr>
            <a:xfrm flipV="1">
              <a:off x="8489" y="12715"/>
              <a:ext cx="9052" cy="166"/>
            </a:xfrm>
            <a:prstGeom prst="line">
              <a:avLst/>
            </a:prstGeom>
            <a:ln w="28575" cmpd="sng">
              <a:solidFill>
                <a:srgbClr val="00B05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01" name="图片 100" descr="space_travel1_frame_00004_mask"/>
            <p:cNvPicPr/>
            <p:nvPr/>
          </p:nvPicPr>
          <p:blipFill>
            <a:blip r:embed="rId71"/>
            <a:stretch>
              <a:fillRect/>
            </a:stretch>
          </p:blipFill>
          <p:spPr>
            <a:xfrm>
              <a:off x="1052" y="9137"/>
              <a:ext cx="3090" cy="1945"/>
            </a:xfrm>
            <a:prstGeom prst="rect">
              <a:avLst/>
            </a:prstGeom>
          </p:spPr>
        </p:pic>
        <p:pic>
          <p:nvPicPr>
            <p:cNvPr id="102" name="图片 101" descr="space_travel1_frame_00005_mask"/>
            <p:cNvPicPr/>
            <p:nvPr/>
          </p:nvPicPr>
          <p:blipFill>
            <a:blip r:embed="rId72"/>
            <a:stretch>
              <a:fillRect/>
            </a:stretch>
          </p:blipFill>
          <p:spPr>
            <a:xfrm>
              <a:off x="4142" y="9137"/>
              <a:ext cx="3090" cy="1945"/>
            </a:xfrm>
            <a:prstGeom prst="rect">
              <a:avLst/>
            </a:prstGeom>
          </p:spPr>
        </p:pic>
        <p:pic>
          <p:nvPicPr>
            <p:cNvPr id="104" name="图片 103" descr="frame_00004"/>
            <p:cNvPicPr/>
            <p:nvPr/>
          </p:nvPicPr>
          <p:blipFill>
            <a:blip r:embed="rId73"/>
            <a:stretch>
              <a:fillRect/>
            </a:stretch>
          </p:blipFill>
          <p:spPr>
            <a:xfrm>
              <a:off x="1048" y="7169"/>
              <a:ext cx="3090" cy="1945"/>
            </a:xfrm>
            <a:prstGeom prst="rect">
              <a:avLst/>
            </a:prstGeom>
          </p:spPr>
        </p:pic>
        <p:pic>
          <p:nvPicPr>
            <p:cNvPr id="105" name="图片 104" descr="frame_00005"/>
            <p:cNvPicPr/>
            <p:nvPr/>
          </p:nvPicPr>
          <p:blipFill>
            <a:blip r:embed="rId74"/>
            <a:stretch>
              <a:fillRect/>
            </a:stretch>
          </p:blipFill>
          <p:spPr>
            <a:xfrm>
              <a:off x="4142" y="7170"/>
              <a:ext cx="3090" cy="1945"/>
            </a:xfrm>
            <a:prstGeom prst="rect">
              <a:avLst/>
            </a:prstGeom>
          </p:spPr>
        </p:pic>
        <p:pic>
          <p:nvPicPr>
            <p:cNvPr id="106" name="图片 105" descr="frame_00006"/>
            <p:cNvPicPr/>
            <p:nvPr/>
          </p:nvPicPr>
          <p:blipFill>
            <a:blip r:embed="rId75"/>
            <a:stretch>
              <a:fillRect/>
            </a:stretch>
          </p:blipFill>
          <p:spPr>
            <a:xfrm>
              <a:off x="7232" y="7169"/>
              <a:ext cx="3090" cy="1945"/>
            </a:xfrm>
            <a:prstGeom prst="rect">
              <a:avLst/>
            </a:prstGeom>
          </p:spPr>
        </p:pic>
        <p:pic>
          <p:nvPicPr>
            <p:cNvPr id="107" name="图片 106" descr="frame_00007"/>
            <p:cNvPicPr/>
            <p:nvPr/>
          </p:nvPicPr>
          <p:blipFill>
            <a:blip r:embed="rId76"/>
            <a:stretch>
              <a:fillRect/>
            </a:stretch>
          </p:blipFill>
          <p:spPr>
            <a:xfrm>
              <a:off x="10322" y="7170"/>
              <a:ext cx="3090" cy="1945"/>
            </a:xfrm>
            <a:prstGeom prst="rect">
              <a:avLst/>
            </a:prstGeom>
          </p:spPr>
        </p:pic>
        <p:pic>
          <p:nvPicPr>
            <p:cNvPr id="108" name="图片 107" descr="frame_00008"/>
            <p:cNvPicPr/>
            <p:nvPr/>
          </p:nvPicPr>
          <p:blipFill>
            <a:blip r:embed="rId77"/>
            <a:stretch>
              <a:fillRect/>
            </a:stretch>
          </p:blipFill>
          <p:spPr>
            <a:xfrm>
              <a:off x="13412" y="7170"/>
              <a:ext cx="3090" cy="1945"/>
            </a:xfrm>
            <a:prstGeom prst="rect">
              <a:avLst/>
            </a:prstGeom>
          </p:spPr>
        </p:pic>
        <p:pic>
          <p:nvPicPr>
            <p:cNvPr id="110" name="图片 109"/>
            <p:cNvPicPr/>
            <p:nvPr>
              <p:custDataLst>
                <p:tags r:id="rId78"/>
              </p:custDataLst>
            </p:nvPr>
          </p:nvPicPr>
          <p:blipFill>
            <a:blip r:embed="rId79"/>
            <a:stretch>
              <a:fillRect/>
            </a:stretch>
          </p:blipFill>
          <p:spPr>
            <a:xfrm>
              <a:off x="16844" y="7390"/>
              <a:ext cx="1196" cy="1502"/>
            </a:xfrm>
            <a:prstGeom prst="rect">
              <a:avLst/>
            </a:prstGeom>
          </p:spPr>
        </p:pic>
        <p:sp>
          <p:nvSpPr>
            <p:cNvPr id="111" name="圆角矩形 110"/>
            <p:cNvSpPr/>
            <p:nvPr>
              <p:custDataLst>
                <p:tags r:id="rId80"/>
              </p:custDataLst>
            </p:nvPr>
          </p:nvSpPr>
          <p:spPr>
            <a:xfrm>
              <a:off x="17139" y="7446"/>
              <a:ext cx="759" cy="1365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圆角矩形 111"/>
            <p:cNvSpPr/>
            <p:nvPr/>
          </p:nvSpPr>
          <p:spPr>
            <a:xfrm>
              <a:off x="8196" y="7446"/>
              <a:ext cx="633" cy="1458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>
              <a:stCxn id="112" idx="0"/>
              <a:endCxn id="111" idx="0"/>
            </p:cNvCxnSpPr>
            <p:nvPr>
              <p:custDataLst>
                <p:tags r:id="rId81"/>
              </p:custDataLst>
            </p:nvPr>
          </p:nvCxnSpPr>
          <p:spPr>
            <a:xfrm>
              <a:off x="8512" y="7446"/>
              <a:ext cx="9006" cy="0"/>
            </a:xfrm>
            <a:prstGeom prst="line">
              <a:avLst/>
            </a:prstGeom>
            <a:ln w="28575" cmpd="sng">
              <a:solidFill>
                <a:srgbClr val="FFFF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12" idx="2"/>
              <a:endCxn id="111" idx="2"/>
            </p:cNvCxnSpPr>
            <p:nvPr>
              <p:custDataLst>
                <p:tags r:id="rId82"/>
              </p:custDataLst>
            </p:nvPr>
          </p:nvCxnSpPr>
          <p:spPr>
            <a:xfrm flipV="1">
              <a:off x="8512" y="8811"/>
              <a:ext cx="9006" cy="93"/>
            </a:xfrm>
            <a:prstGeom prst="line">
              <a:avLst/>
            </a:prstGeom>
            <a:ln w="28575" cmpd="sng">
              <a:solidFill>
                <a:srgbClr val="FFFF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5" name="圆角矩形 114"/>
            <p:cNvSpPr/>
            <p:nvPr>
              <p:custDataLst>
                <p:tags r:id="rId83"/>
              </p:custDataLst>
            </p:nvPr>
          </p:nvSpPr>
          <p:spPr>
            <a:xfrm>
              <a:off x="18664" y="7446"/>
              <a:ext cx="1932" cy="12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Raw Object</a:t>
              </a:r>
              <a:endParaRPr lang="en-US" altLang="zh-CN" sz="16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4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girl running</a:t>
              </a:r>
              <a:endParaRPr lang="en-US" altLang="zh-CN" sz="14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6" name="圆角矩形 115"/>
            <p:cNvSpPr/>
            <p:nvPr>
              <p:custDataLst>
                <p:tags r:id="rId84"/>
              </p:custDataLst>
            </p:nvPr>
          </p:nvSpPr>
          <p:spPr>
            <a:xfrm>
              <a:off x="18664" y="9601"/>
              <a:ext cx="1932" cy="12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Big-LaMa</a:t>
              </a:r>
              <a:endParaRPr lang="en-US" altLang="zh-CN" sz="1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Artifacts</a:t>
              </a:r>
              <a:endParaRPr lang="en-US" altLang="zh-CN" sz="1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7" name="圆角矩形 116"/>
            <p:cNvSpPr/>
            <p:nvPr>
              <p:custDataLst>
                <p:tags r:id="rId85"/>
              </p:custDataLst>
            </p:nvPr>
          </p:nvSpPr>
          <p:spPr>
            <a:xfrm>
              <a:off x="18664" y="11438"/>
              <a:ext cx="1932" cy="12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Ours NOF</a:t>
              </a:r>
              <a:endParaRPr lang="en-US" altLang="zh-CN" sz="1600" b="1" i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600" b="1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Inpainting</a:t>
              </a:r>
              <a:endParaRPr lang="en-US" altLang="zh-CN" sz="1600" b="1" i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8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/>
          <p:cNvGrpSpPr/>
          <p:nvPr/>
        </p:nvGrpSpPr>
        <p:grpSpPr>
          <a:xfrm>
            <a:off x="781050" y="925195"/>
            <a:ext cx="12549505" cy="4443730"/>
            <a:chOff x="1230" y="1457"/>
            <a:chExt cx="19763" cy="6998"/>
          </a:xfrm>
        </p:grpSpPr>
        <p:pic>
          <p:nvPicPr>
            <p:cNvPr id="2" name="图片 1" descr="batman1_frame_00058_mask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231" y="4536"/>
              <a:ext cx="3090" cy="1945"/>
            </a:xfrm>
            <a:prstGeom prst="rect">
              <a:avLst/>
            </a:prstGeom>
          </p:spPr>
        </p:pic>
        <p:pic>
          <p:nvPicPr>
            <p:cNvPr id="3" name="图片 2" descr="batman1_frame_00059_mask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321" y="4536"/>
              <a:ext cx="3090" cy="1945"/>
            </a:xfrm>
            <a:prstGeom prst="rect">
              <a:avLst/>
            </a:prstGeom>
          </p:spPr>
        </p:pic>
        <p:pic>
          <p:nvPicPr>
            <p:cNvPr id="4" name="图片 3" descr="batman1_frame_00060_mask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411" y="4536"/>
              <a:ext cx="3090" cy="1945"/>
            </a:xfrm>
            <a:prstGeom prst="rect">
              <a:avLst/>
            </a:prstGeom>
          </p:spPr>
        </p:pic>
        <p:pic>
          <p:nvPicPr>
            <p:cNvPr id="5" name="图片 4" descr="batman1_frame_00061_mask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0502" y="4536"/>
              <a:ext cx="3090" cy="1945"/>
            </a:xfrm>
            <a:prstGeom prst="rect">
              <a:avLst/>
            </a:prstGeom>
          </p:spPr>
        </p:pic>
        <p:pic>
          <p:nvPicPr>
            <p:cNvPr id="6" name="图片 5" descr="batman1_frame_00062_mask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3592" y="4536"/>
              <a:ext cx="3090" cy="1945"/>
            </a:xfrm>
            <a:prstGeom prst="rect">
              <a:avLst/>
            </a:prstGeom>
          </p:spPr>
        </p:pic>
        <p:pic>
          <p:nvPicPr>
            <p:cNvPr id="9" name="图片 8" descr="00000057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231" y="6510"/>
              <a:ext cx="3090" cy="1945"/>
            </a:xfrm>
            <a:prstGeom prst="rect">
              <a:avLst/>
            </a:prstGeom>
          </p:spPr>
        </p:pic>
        <p:pic>
          <p:nvPicPr>
            <p:cNvPr id="10" name="图片 9" descr="0000005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4321" y="6510"/>
              <a:ext cx="3090" cy="1945"/>
            </a:xfrm>
            <a:prstGeom prst="rect">
              <a:avLst/>
            </a:prstGeom>
          </p:spPr>
        </p:pic>
        <p:pic>
          <p:nvPicPr>
            <p:cNvPr id="11" name="图片 10" descr="00000059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7411" y="6510"/>
              <a:ext cx="3090" cy="1945"/>
            </a:xfrm>
            <a:prstGeom prst="rect">
              <a:avLst/>
            </a:prstGeom>
          </p:spPr>
        </p:pic>
        <p:pic>
          <p:nvPicPr>
            <p:cNvPr id="12" name="图片 11" descr="00000060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0502" y="6510"/>
              <a:ext cx="3090" cy="1945"/>
            </a:xfrm>
            <a:prstGeom prst="rect">
              <a:avLst/>
            </a:prstGeom>
          </p:spPr>
        </p:pic>
        <p:pic>
          <p:nvPicPr>
            <p:cNvPr id="13" name="图片 12" descr="00000061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3592" y="6510"/>
              <a:ext cx="3090" cy="1945"/>
            </a:xfrm>
            <a:prstGeom prst="rect">
              <a:avLst/>
            </a:prstGeom>
          </p:spPr>
        </p:pic>
        <p:pic>
          <p:nvPicPr>
            <p:cNvPr id="18" name="图片 17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7157" y="4724"/>
              <a:ext cx="1195" cy="1380"/>
            </a:xfrm>
            <a:prstGeom prst="rect">
              <a:avLst/>
            </a:prstGeom>
          </p:spPr>
        </p:pic>
        <p:pic>
          <p:nvPicPr>
            <p:cNvPr id="20" name="图片 19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7156" y="6728"/>
              <a:ext cx="1196" cy="1378"/>
            </a:xfrm>
            <a:prstGeom prst="rect">
              <a:avLst/>
            </a:prstGeom>
          </p:spPr>
        </p:pic>
        <p:grpSp>
          <p:nvGrpSpPr>
            <p:cNvPr id="88" name="组合 87"/>
            <p:cNvGrpSpPr/>
            <p:nvPr/>
          </p:nvGrpSpPr>
          <p:grpSpPr>
            <a:xfrm>
              <a:off x="1231" y="1468"/>
              <a:ext cx="17309" cy="940"/>
              <a:chOff x="2071" y="843"/>
              <a:chExt cx="17309" cy="940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17652" y="843"/>
                <a:ext cx="1728" cy="94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b="1">
                    <a:latin typeface="Times New Roman" panose="02020603050405020304" charset="0"/>
                    <a:cs typeface="Times New Roman" panose="02020603050405020304" charset="0"/>
                  </a:rPr>
                  <a:t>Detailed Insight</a:t>
                </a:r>
                <a:endParaRPr lang="en-US" altLang="zh-CN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pic>
            <p:nvPicPr>
              <p:cNvPr id="72" name="图片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1" y="962"/>
                <a:ext cx="723" cy="713"/>
              </a:xfrm>
              <a:prstGeom prst="rect">
                <a:avLst/>
              </a:prstGeom>
            </p:spPr>
          </p:pic>
          <p:sp>
            <p:nvSpPr>
              <p:cNvPr id="74" name="圆角矩形 73"/>
              <p:cNvSpPr/>
              <p:nvPr/>
            </p:nvSpPr>
            <p:spPr>
              <a:xfrm>
                <a:off x="2902" y="1034"/>
                <a:ext cx="6088" cy="5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r>
                  <a:rPr lang="en-US" altLang="zh-CN" sz="1600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</a:t>
                </a:r>
                <a:r>
                  <a:rPr lang="en-US" altLang="zh-CN" sz="16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person </a:t>
                </a:r>
                <a:r>
                  <a:rPr lang="en-US" altLang="zh-CN" sz="1600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walked on the </a:t>
                </a:r>
                <a:r>
                  <a:rPr lang="en-US" altLang="zh-CN" sz="16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left</a:t>
                </a:r>
                <a:r>
                  <a:rPr lang="en-US" altLang="zh-CN" sz="1600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. </a:t>
                </a:r>
                <a:endPara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7255" y="1192"/>
                <a:ext cx="303" cy="303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77" name="图片 76" descr="跑步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732" y="1114"/>
                <a:ext cx="405" cy="405"/>
              </a:xfrm>
              <a:prstGeom prst="rect">
                <a:avLst/>
              </a:prstGeom>
            </p:spPr>
          </p:pic>
          <p:pic>
            <p:nvPicPr>
              <p:cNvPr id="78" name="图片 77" descr="网络信号"/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251" y="1034"/>
                <a:ext cx="485" cy="485"/>
              </a:xfrm>
              <a:prstGeom prst="rect">
                <a:avLst/>
              </a:prstGeom>
            </p:spPr>
          </p:pic>
        </p:grpSp>
        <p:sp>
          <p:nvSpPr>
            <p:cNvPr id="79" name="圆角矩形 78"/>
            <p:cNvSpPr/>
            <p:nvPr/>
          </p:nvSpPr>
          <p:spPr>
            <a:xfrm>
              <a:off x="14668" y="5587"/>
              <a:ext cx="396" cy="806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14669" y="7584"/>
              <a:ext cx="394" cy="806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17222" y="4887"/>
              <a:ext cx="464" cy="1054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17237" y="6914"/>
              <a:ext cx="448" cy="1054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3" name="直接连接符 82"/>
            <p:cNvCxnSpPr>
              <a:stCxn id="79" idx="0"/>
              <a:endCxn id="81" idx="0"/>
            </p:cNvCxnSpPr>
            <p:nvPr/>
          </p:nvCxnSpPr>
          <p:spPr>
            <a:xfrm flipV="1">
              <a:off x="14866" y="4887"/>
              <a:ext cx="2588" cy="700"/>
            </a:xfrm>
            <a:prstGeom prst="line">
              <a:avLst/>
            </a:prstGeom>
            <a:ln w="28575" cmpd="sng">
              <a:solidFill>
                <a:srgbClr val="FF00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79" idx="2"/>
              <a:endCxn id="81" idx="2"/>
            </p:cNvCxnSpPr>
            <p:nvPr/>
          </p:nvCxnSpPr>
          <p:spPr>
            <a:xfrm flipV="1">
              <a:off x="14866" y="5941"/>
              <a:ext cx="2588" cy="452"/>
            </a:xfrm>
            <a:prstGeom prst="line">
              <a:avLst/>
            </a:prstGeom>
            <a:ln w="28575" cmpd="sng">
              <a:solidFill>
                <a:srgbClr val="FF00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80" idx="0"/>
              <a:endCxn id="82" idx="0"/>
            </p:cNvCxnSpPr>
            <p:nvPr/>
          </p:nvCxnSpPr>
          <p:spPr>
            <a:xfrm flipV="1">
              <a:off x="14866" y="6914"/>
              <a:ext cx="2595" cy="670"/>
            </a:xfrm>
            <a:prstGeom prst="line">
              <a:avLst/>
            </a:prstGeom>
            <a:ln w="28575" cmpd="sng">
              <a:solidFill>
                <a:srgbClr val="00B05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80" idx="2"/>
              <a:endCxn id="82" idx="2"/>
            </p:cNvCxnSpPr>
            <p:nvPr/>
          </p:nvCxnSpPr>
          <p:spPr>
            <a:xfrm flipV="1">
              <a:off x="14866" y="7968"/>
              <a:ext cx="2595" cy="422"/>
            </a:xfrm>
            <a:prstGeom prst="line">
              <a:avLst/>
            </a:prstGeom>
            <a:ln w="28575" cmpd="sng">
              <a:solidFill>
                <a:srgbClr val="00B05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89" name="图片 88" descr="frame_00058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1230" y="2560"/>
              <a:ext cx="3090" cy="1945"/>
            </a:xfrm>
            <a:prstGeom prst="rect">
              <a:avLst/>
            </a:prstGeom>
          </p:spPr>
        </p:pic>
        <p:pic>
          <p:nvPicPr>
            <p:cNvPr id="90" name="图片 89" descr="frame_00059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4329" y="2559"/>
              <a:ext cx="3090" cy="1945"/>
            </a:xfrm>
            <a:prstGeom prst="rect">
              <a:avLst/>
            </a:prstGeom>
          </p:spPr>
        </p:pic>
        <p:pic>
          <p:nvPicPr>
            <p:cNvPr id="91" name="图片 90" descr="frame_00060"/>
            <p:cNvPicPr/>
            <p:nvPr/>
          </p:nvPicPr>
          <p:blipFill>
            <a:blip r:embed="rId20"/>
            <a:stretch>
              <a:fillRect/>
            </a:stretch>
          </p:blipFill>
          <p:spPr>
            <a:xfrm>
              <a:off x="7415" y="2565"/>
              <a:ext cx="3090" cy="1945"/>
            </a:xfrm>
            <a:prstGeom prst="rect">
              <a:avLst/>
            </a:prstGeom>
          </p:spPr>
        </p:pic>
        <p:pic>
          <p:nvPicPr>
            <p:cNvPr id="92" name="图片 91" descr="frame_00061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10510" y="2562"/>
              <a:ext cx="3090" cy="1945"/>
            </a:xfrm>
            <a:prstGeom prst="rect">
              <a:avLst/>
            </a:prstGeom>
          </p:spPr>
        </p:pic>
        <p:pic>
          <p:nvPicPr>
            <p:cNvPr id="93" name="图片 92" descr="frame_00062"/>
            <p:cNvPicPr/>
            <p:nvPr/>
          </p:nvPicPr>
          <p:blipFill>
            <a:blip r:embed="rId22"/>
            <a:stretch>
              <a:fillRect/>
            </a:stretch>
          </p:blipFill>
          <p:spPr>
            <a:xfrm>
              <a:off x="13600" y="2565"/>
              <a:ext cx="3090" cy="1945"/>
            </a:xfrm>
            <a:prstGeom prst="rect">
              <a:avLst/>
            </a:prstGeom>
          </p:spPr>
        </p:pic>
        <p:sp>
          <p:nvSpPr>
            <p:cNvPr id="95" name="圆角矩形 94"/>
            <p:cNvSpPr/>
            <p:nvPr>
              <p:custDataLst>
                <p:tags r:id="rId23"/>
              </p:custDataLst>
            </p:nvPr>
          </p:nvSpPr>
          <p:spPr>
            <a:xfrm>
              <a:off x="18641" y="2559"/>
              <a:ext cx="2352" cy="589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6000"/>
              </a:schemeClr>
            </a:solidFill>
            <a:ln w="28575" cmpd="sng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4" name="图片 93"/>
            <p:cNvPicPr/>
            <p:nvPr/>
          </p:nvPicPr>
          <p:blipFill>
            <a:blip r:embed="rId24"/>
            <a:stretch>
              <a:fillRect/>
            </a:stretch>
          </p:blipFill>
          <p:spPr>
            <a:xfrm>
              <a:off x="17156" y="2877"/>
              <a:ext cx="1196" cy="1378"/>
            </a:xfrm>
            <a:prstGeom prst="rect">
              <a:avLst/>
            </a:prstGeom>
          </p:spPr>
        </p:pic>
        <p:sp>
          <p:nvSpPr>
            <p:cNvPr id="96" name="圆角矩形 95"/>
            <p:cNvSpPr/>
            <p:nvPr/>
          </p:nvSpPr>
          <p:spPr>
            <a:xfrm>
              <a:off x="14669" y="3615"/>
              <a:ext cx="396" cy="806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17226" y="3001"/>
              <a:ext cx="464" cy="1054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>
              <a:stCxn id="96" idx="0"/>
              <a:endCxn id="97" idx="0"/>
            </p:cNvCxnSpPr>
            <p:nvPr/>
          </p:nvCxnSpPr>
          <p:spPr>
            <a:xfrm flipV="1">
              <a:off x="14867" y="3001"/>
              <a:ext cx="2591" cy="614"/>
            </a:xfrm>
            <a:prstGeom prst="line">
              <a:avLst/>
            </a:prstGeom>
            <a:ln w="28575" cmpd="sng">
              <a:solidFill>
                <a:srgbClr val="FFFF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96" idx="2"/>
              <a:endCxn id="97" idx="2"/>
            </p:cNvCxnSpPr>
            <p:nvPr/>
          </p:nvCxnSpPr>
          <p:spPr>
            <a:xfrm flipV="1">
              <a:off x="14867" y="4055"/>
              <a:ext cx="2591" cy="366"/>
            </a:xfrm>
            <a:prstGeom prst="line">
              <a:avLst/>
            </a:prstGeom>
            <a:ln w="28575" cmpd="sng">
              <a:solidFill>
                <a:srgbClr val="FFFF00">
                  <a:alpha val="65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18750" y="1457"/>
              <a:ext cx="2135" cy="9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Objec</a:t>
              </a:r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t 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Description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2" name="圆角矩形 101"/>
            <p:cNvSpPr/>
            <p:nvPr>
              <p:custDataLst>
                <p:tags r:id="rId25"/>
              </p:custDataLst>
            </p:nvPr>
          </p:nvSpPr>
          <p:spPr>
            <a:xfrm>
              <a:off x="18852" y="4837"/>
              <a:ext cx="1932" cy="12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LaMa Poor Adapt</a:t>
              </a:r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ation</a:t>
              </a:r>
              <a:endParaRPr lang="en-US" altLang="zh-CN" sz="1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3" name="圆角矩形 102"/>
            <p:cNvSpPr/>
            <p:nvPr>
              <p:custDataLst>
                <p:tags r:id="rId26"/>
              </p:custDataLst>
            </p:nvPr>
          </p:nvSpPr>
          <p:spPr>
            <a:xfrm>
              <a:off x="18852" y="6874"/>
              <a:ext cx="1932" cy="12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Ours NOF</a:t>
              </a:r>
              <a:endParaRPr lang="en-US" altLang="zh-CN" sz="1600" b="1" i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600" b="1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Inpainting</a:t>
              </a:r>
              <a:endParaRPr lang="en-US" altLang="zh-CN" sz="1600" b="1" i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4" name="圆角矩形 103"/>
            <p:cNvSpPr/>
            <p:nvPr>
              <p:custDataLst>
                <p:tags r:id="rId27"/>
              </p:custDataLst>
            </p:nvPr>
          </p:nvSpPr>
          <p:spPr>
            <a:xfrm>
              <a:off x="18866" y="2964"/>
              <a:ext cx="1932" cy="120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Raw Object</a:t>
              </a:r>
              <a:endParaRPr lang="en-US" altLang="zh-CN" sz="16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4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Milk Carton</a:t>
              </a:r>
              <a:endParaRPr lang="en-US" altLang="zh-CN" sz="14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2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192780" y="754380"/>
            <a:ext cx="6751320" cy="6728460"/>
            <a:chOff x="4415" y="588"/>
            <a:chExt cx="10632" cy="10596"/>
          </a:xfrm>
        </p:grpSpPr>
        <p:pic>
          <p:nvPicPr>
            <p:cNvPr id="3" name="图片 2" descr="exp0_fakeshade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5" y="588"/>
              <a:ext cx="10632" cy="6822"/>
            </a:xfrm>
            <a:prstGeom prst="rect">
              <a:avLst/>
            </a:prstGeom>
          </p:spPr>
        </p:pic>
        <p:pic>
          <p:nvPicPr>
            <p:cNvPr id="4" name="图片 3" descr="exp0_fakeshade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5" y="7410"/>
              <a:ext cx="10632" cy="3774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65" y="1576705"/>
            <a:ext cx="12444730" cy="509270"/>
          </a:xfrm>
          <a:prstGeom prst="rect">
            <a:avLst/>
          </a:prstGeom>
        </p:spPr>
      </p:pic>
      <p:pic>
        <p:nvPicPr>
          <p:cNvPr id="3" name="图片 2" descr="compa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10" y="2820670"/>
            <a:ext cx="8092440" cy="5349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101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102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1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4479670,21555192,50031793],&quot;65&quot;:[20205081]}"/>
</p:tagLst>
</file>

<file path=ppt/tags/tag104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105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106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107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50037414],&quot;65&quot;:[20205081]}"/>
</p:tagLst>
</file>

<file path=ppt/tags/tag1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p="http://schemas.openxmlformats.org/presentationml/2006/main">
  <p:tag name="resource_record_key" val="{&quot;10&quot;:[4479670,21555192,50031793,50037414],&quot;65&quot;:[20205081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64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65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66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67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68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69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71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72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73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74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75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76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77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78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79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81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82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83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84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85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86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87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88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89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91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92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93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94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95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96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97.xml><?xml version="1.0" encoding="utf-8"?>
<p:tagLst xmlns:p="http://schemas.openxmlformats.org/presentationml/2006/main">
  <p:tag name="KSO_WM_DIAGRAM_VIRTUALLY_FRAME" val="{&quot;height&quot;:634.35,&quot;left&quot;:52.35,&quot;top&quot;:17.75,&quot;width&quot;:987.5}"/>
</p:tagLst>
</file>

<file path=ppt/tags/tag98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ags/tag99.xml><?xml version="1.0" encoding="utf-8"?>
<p:tagLst xmlns:p="http://schemas.openxmlformats.org/presentationml/2006/main">
  <p:tag name="KSO_WM_DIAGRAM_VIRTUALLY_FRAME" val="{&quot;height&quot;:354.7419550712442,&quot;left&quot;:361.3704553301021,&quot;top&quot;:66.00207990655647,&quot;width&quot;:714.929544669898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WPS 演示</Application>
  <PresentationFormat>宽屏</PresentationFormat>
  <Paragraphs>42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宋体</vt:lpstr>
      <vt:lpstr>Wingdings</vt:lpstr>
      <vt:lpstr>Wingdings</vt:lpstr>
      <vt:lpstr>Times New Roman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忒夙.</cp:lastModifiedBy>
  <cp:revision>348</cp:revision>
  <dcterms:created xsi:type="dcterms:W3CDTF">2019-06-19T02:08:00Z</dcterms:created>
  <dcterms:modified xsi:type="dcterms:W3CDTF">2025-12-09T10:16:36Z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1C61F6B227E2483495F7F68BA4767D85_11</vt:lpwstr>
  </property>
</Properties>
</file>